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77"/>
  </p:notesMasterIdLst>
  <p:sldIdLst>
    <p:sldId id="347" r:id="rId2"/>
    <p:sldId id="348" r:id="rId3"/>
    <p:sldId id="257" r:id="rId4"/>
    <p:sldId id="258" r:id="rId5"/>
    <p:sldId id="259" r:id="rId6"/>
    <p:sldId id="260" r:id="rId7"/>
    <p:sldId id="34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9144000" cy="5143500" type="screen16x9"/>
  <p:notesSz cx="6858000" cy="9144000"/>
  <p:embeddedFontLst>
    <p:embeddedFont>
      <p:font typeface="Crimson Text" panose="020B0604020202020204" charset="0"/>
      <p:regular r:id="rId78"/>
      <p:bold r:id="rId79"/>
      <p:italic r:id="rId80"/>
      <p:boldItalic r:id="rId81"/>
    </p:embeddedFont>
    <p:embeddedFont>
      <p:font typeface="Josefin Sans" pitchFamily="2" charset="0"/>
      <p:regular r:id="rId82"/>
    </p:embeddedFont>
    <p:embeddedFont>
      <p:font typeface="Lato" panose="020F0502020204030203" pitchFamily="34" charset="0"/>
      <p:regular r:id="rId83"/>
      <p:bold r:id="rId84"/>
      <p:italic r:id="rId85"/>
      <p:boldItalic r:id="rId86"/>
    </p:embeddedFont>
    <p:embeddedFont>
      <p:font typeface="Mako" panose="020B0604020202020204" charset="0"/>
      <p:regular r:id="rId87"/>
    </p:embeddedFont>
    <p:embeddedFont>
      <p:font typeface="Merriweather" panose="00000500000000000000" pitchFamily="2" charset="0"/>
      <p:regular r:id="rId88"/>
    </p:embeddedFont>
    <p:embeddedFont>
      <p:font typeface="Merriweather Light" panose="00000400000000000000" pitchFamily="2" charset="0"/>
      <p:regular r:id="rId89"/>
      <p:bold r:id="rId90"/>
      <p:italic r:id="rId91"/>
      <p:boldItalic r:id="rId92"/>
    </p:embeddedFont>
    <p:embeddedFont>
      <p:font typeface="Montserrat" panose="00000500000000000000" pitchFamily="2" charset="0"/>
      <p:regular r:id="rId93"/>
      <p:bold r:id="rId94"/>
      <p:italic r:id="rId95"/>
      <p:boldItalic r:id="rId96"/>
    </p:embeddedFont>
    <p:embeddedFont>
      <p:font typeface="Montserrat Medium" panose="00000600000000000000" pitchFamily="2" charset="0"/>
      <p:regular r:id="rId97"/>
    </p:embeddedFont>
    <p:embeddedFont>
      <p:font typeface="Open Sans" panose="020B0606030504020204" pitchFamily="34" charset="0"/>
      <p:regular r:id="rId98"/>
      <p:bold r:id="rId99"/>
      <p:italic r:id="rId100"/>
      <p:boldItalic r:id="rId101"/>
    </p:embeddedFont>
    <p:embeddedFont>
      <p:font typeface="Open Sans SemiBold" panose="020B0706030804020204" pitchFamily="34" charset="0"/>
      <p:regular r:id="rId102"/>
      <p:bold r:id="rId103"/>
      <p:italic r:id="rId104"/>
      <p:boldItalic r:id="rId105"/>
    </p:embeddedFont>
    <p:embeddedFont>
      <p:font typeface="Oswald" panose="00000500000000000000" pitchFamily="2" charset="0"/>
      <p:regular r:id="rId106"/>
      <p:bold r:id="rId107"/>
    </p:embeddedFont>
    <p:embeddedFont>
      <p:font typeface="PT Sans" panose="020B0503020203020204" pitchFamily="34" charset="0"/>
      <p:regular r:id="rId108"/>
      <p:bold r:id="rId109"/>
      <p:italic r:id="rId110"/>
      <p:boldItalic r:id="rId111"/>
    </p:embeddedFont>
    <p:embeddedFont>
      <p:font typeface="Russo One" panose="020B0604020202020204" charset="0"/>
      <p:regular r:id="rId112"/>
    </p:embeddedFont>
    <p:embeddedFont>
      <p:font typeface="Vidaloka" panose="020B0604020202020204" charset="0"/>
      <p:regular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12" Type="http://schemas.openxmlformats.org/officeDocument/2006/relationships/font" Target="fonts/font35.fntdata"/><Relationship Id="rId16" Type="http://schemas.openxmlformats.org/officeDocument/2006/relationships/slide" Target="slides/slide15.xml"/><Relationship Id="rId107" Type="http://schemas.openxmlformats.org/officeDocument/2006/relationships/font" Target="fonts/font3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6.fntdata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6.fntdata"/><Relationship Id="rId108" Type="http://schemas.openxmlformats.org/officeDocument/2006/relationships/font" Target="fonts/font3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110" Type="http://schemas.openxmlformats.org/officeDocument/2006/relationships/font" Target="fonts/font33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111" Type="http://schemas.openxmlformats.org/officeDocument/2006/relationships/font" Target="fonts/font3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30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7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storyset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7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-221029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52908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56553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60268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4122796" y="43765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17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65991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8397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2903596" y="43892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multi-business XL template,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view this template in PowerPoint with the correct fonts, download and install on your computer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>
                <a:solidFill>
                  <a:schemeClr val="dk1"/>
                </a:solidFill>
              </a:rPr>
              <a:t>. You can learn how to download and install fonts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An assortment of graphic resources that are suitable for use in the presentation can be found in the </a:t>
            </a:r>
            <a:r>
              <a:rPr lang="en" b="1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lternative resources</a:t>
            </a:r>
            <a:r>
              <a:rPr lang="en">
                <a:solidFill>
                  <a:schemeClr val="dk1"/>
                </a:solidFill>
              </a:rPr>
              <a:t>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Several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slides,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selection of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>
                <a:solidFill>
                  <a:schemeClr val="dk1"/>
                </a:solidFill>
              </a:rPr>
              <a:t> to find more.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views</a:t>
            </a:r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C2C1-1A99-3D54-FB5C-E9B4B71C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1C6AD-C4BE-E414-841C-2783D7B6E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2459</Words>
  <Application>Microsoft Office PowerPoint</Application>
  <PresentationFormat>On-screen Show (16:9)</PresentationFormat>
  <Paragraphs>592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Merriweather Light</vt:lpstr>
      <vt:lpstr>PT Sans</vt:lpstr>
      <vt:lpstr>Arial</vt:lpstr>
      <vt:lpstr>Open Sans</vt:lpstr>
      <vt:lpstr>Montserrat</vt:lpstr>
      <vt:lpstr>Lato</vt:lpstr>
      <vt:lpstr>Merriweather</vt:lpstr>
      <vt:lpstr>Open Sans SemiBold</vt:lpstr>
      <vt:lpstr>Vidaloka</vt:lpstr>
      <vt:lpstr>Russo One</vt:lpstr>
      <vt:lpstr>Crimson Text</vt:lpstr>
      <vt:lpstr>Montserrat Medium</vt:lpstr>
      <vt:lpstr>Josefin Sans</vt:lpstr>
      <vt:lpstr>Oswald</vt:lpstr>
      <vt:lpstr>Mako</vt:lpstr>
      <vt:lpstr>Minimalist Business Slides XL by Slidesgo</vt:lpstr>
      <vt:lpstr>LÀM THẾ NÀO ĐỂ MÙA HÈ CỦA SINH VIÊN ĐƯỢC THOẢI MÁI</vt:lpstr>
      <vt:lpstr>LÀM THẾ NÀO ĐỂ MÙA HÈ CỦA SINH VIÊN ĐƯỢC THOẢI MÁI</vt:lpstr>
      <vt:lpstr>Contents of this template</vt:lpstr>
      <vt:lpstr>Table of contents</vt:lpstr>
      <vt:lpstr>Introduction</vt:lpstr>
      <vt:lpstr>—Someone Famous</vt:lpstr>
      <vt:lpstr>PowerPoint Presentation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84889978292</cp:lastModifiedBy>
  <cp:revision>5</cp:revision>
  <dcterms:modified xsi:type="dcterms:W3CDTF">2024-08-13T14:39:59Z</dcterms:modified>
</cp:coreProperties>
</file>